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281" r:id="rId2"/>
    <p:sldId id="277" r:id="rId3"/>
    <p:sldId id="282" r:id="rId4"/>
    <p:sldId id="278" r:id="rId5"/>
    <p:sldId id="261" r:id="rId6"/>
    <p:sldId id="262" r:id="rId7"/>
    <p:sldId id="273" r:id="rId8"/>
    <p:sldId id="274" r:id="rId9"/>
    <p:sldId id="263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4EBBD5-258C-4F32-8079-9CB1733E24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 u="non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E1AC8B-5F8D-431F-A9CF-9B88BE9CA5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 u="none"/>
              <a:t>2/9/2020 pm</a:t>
            </a:r>
            <a:endParaRPr lang="en-US" sz="1000" u="non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7D5AD-60EC-4258-BDCB-D68F09F013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 u="none"/>
              <a:t>Micky Galloway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555F6-1F63-4BC6-A7D1-409405D6D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8C978-16AB-4098-9052-A5BC76117B94}" type="slidenum">
              <a:rPr lang="en-US" sz="1000" u="none" smtClean="0"/>
              <a:t>‹#›</a:t>
            </a:fld>
            <a:endParaRPr lang="en-US" sz="1000" u="none"/>
          </a:p>
        </p:txBody>
      </p:sp>
    </p:spTree>
    <p:extLst>
      <p:ext uri="{BB962C8B-B14F-4D97-AF65-F5344CB8AC3E}">
        <p14:creationId xmlns:p14="http://schemas.microsoft.com/office/powerpoint/2010/main" val="363591901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744AFDB-519A-4E91-A27F-0262E5E392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E605AAF-A664-4D09-AA42-BA91362B90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r>
              <a:rPr lang="en-US" altLang="en-US"/>
              <a:t>2/9/2020 pm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7C096BF5-0DD9-477C-9A54-9D2F5EA4807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1837223F-27F8-42D1-8F88-A7F71E1B98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0B82872A-76D8-4E7F-BF80-0991EECE2AC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r>
              <a:rPr lang="en-US" altLang="en-US"/>
              <a:t>Micky Galloway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6D5615CA-53CF-4CE9-8846-CD4E41DA3D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B650E348-3957-4778-B53A-1BC9F74D10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>
            <a:extLst>
              <a:ext uri="{FF2B5EF4-FFF2-40B4-BE49-F238E27FC236}">
                <a16:creationId xmlns:a16="http://schemas.microsoft.com/office/drawing/2014/main" id="{8FF3C64C-12E1-4AAA-BB89-F95D92BB0AA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9699" name="Freeform 3">
              <a:extLst>
                <a:ext uri="{FF2B5EF4-FFF2-40B4-BE49-F238E27FC236}">
                  <a16:creationId xmlns:a16="http://schemas.microsoft.com/office/drawing/2014/main" id="{1EEC3EDA-5D68-4208-A75A-6AB13E3BCA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0" name="Freeform 4">
              <a:extLst>
                <a:ext uri="{FF2B5EF4-FFF2-40B4-BE49-F238E27FC236}">
                  <a16:creationId xmlns:a16="http://schemas.microsoft.com/office/drawing/2014/main" id="{814C2D5B-E830-4A01-A0B0-784AFA9F27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1" name="Freeform 5">
              <a:extLst>
                <a:ext uri="{FF2B5EF4-FFF2-40B4-BE49-F238E27FC236}">
                  <a16:creationId xmlns:a16="http://schemas.microsoft.com/office/drawing/2014/main" id="{AE760CA3-D609-4C1A-9946-D70FA75481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2" name="Freeform 6">
              <a:extLst>
                <a:ext uri="{FF2B5EF4-FFF2-40B4-BE49-F238E27FC236}">
                  <a16:creationId xmlns:a16="http://schemas.microsoft.com/office/drawing/2014/main" id="{27F7BAE8-0772-480A-B987-D9BBD10776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3" name="Freeform 7">
              <a:extLst>
                <a:ext uri="{FF2B5EF4-FFF2-40B4-BE49-F238E27FC236}">
                  <a16:creationId xmlns:a16="http://schemas.microsoft.com/office/drawing/2014/main" id="{CF6D6FA9-74A6-4DB6-A25C-EDF27D06BE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Freeform 8">
              <a:extLst>
                <a:ext uri="{FF2B5EF4-FFF2-40B4-BE49-F238E27FC236}">
                  <a16:creationId xmlns:a16="http://schemas.microsoft.com/office/drawing/2014/main" id="{0A7DA69F-ECDA-47E9-986A-AF6BB61DE8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Freeform 9">
              <a:extLst>
                <a:ext uri="{FF2B5EF4-FFF2-40B4-BE49-F238E27FC236}">
                  <a16:creationId xmlns:a16="http://schemas.microsoft.com/office/drawing/2014/main" id="{1E7541AA-A0D5-4D42-AAD2-68B16B684E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Freeform 10">
              <a:extLst>
                <a:ext uri="{FF2B5EF4-FFF2-40B4-BE49-F238E27FC236}">
                  <a16:creationId xmlns:a16="http://schemas.microsoft.com/office/drawing/2014/main" id="{FDFFBC73-3DA5-434E-8D22-997F4A6B30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11">
              <a:extLst>
                <a:ext uri="{FF2B5EF4-FFF2-40B4-BE49-F238E27FC236}">
                  <a16:creationId xmlns:a16="http://schemas.microsoft.com/office/drawing/2014/main" id="{B18EFAAB-DA57-497F-A0DB-69095E8760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Freeform 12">
              <a:extLst>
                <a:ext uri="{FF2B5EF4-FFF2-40B4-BE49-F238E27FC236}">
                  <a16:creationId xmlns:a16="http://schemas.microsoft.com/office/drawing/2014/main" id="{A0D92CCC-C7BE-4448-A59C-0199618544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Freeform 13">
              <a:extLst>
                <a:ext uri="{FF2B5EF4-FFF2-40B4-BE49-F238E27FC236}">
                  <a16:creationId xmlns:a16="http://schemas.microsoft.com/office/drawing/2014/main" id="{2E4C1D5E-46AE-41BE-90A2-9B5E8DB018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Freeform 14">
              <a:extLst>
                <a:ext uri="{FF2B5EF4-FFF2-40B4-BE49-F238E27FC236}">
                  <a16:creationId xmlns:a16="http://schemas.microsoft.com/office/drawing/2014/main" id="{787F44FB-5B50-452F-B4AD-8422052550D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Freeform 15">
              <a:extLst>
                <a:ext uri="{FF2B5EF4-FFF2-40B4-BE49-F238E27FC236}">
                  <a16:creationId xmlns:a16="http://schemas.microsoft.com/office/drawing/2014/main" id="{E131BC8E-39EA-48DC-92D0-8D38D4E6A1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Freeform 16">
              <a:extLst>
                <a:ext uri="{FF2B5EF4-FFF2-40B4-BE49-F238E27FC236}">
                  <a16:creationId xmlns:a16="http://schemas.microsoft.com/office/drawing/2014/main" id="{C51EE90D-66ED-4D9F-A1AC-DFC277C47B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Freeform 17">
              <a:extLst>
                <a:ext uri="{FF2B5EF4-FFF2-40B4-BE49-F238E27FC236}">
                  <a16:creationId xmlns:a16="http://schemas.microsoft.com/office/drawing/2014/main" id="{B8B0FB62-59C8-4C2F-A673-628D6F4A54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Freeform 18">
              <a:extLst>
                <a:ext uri="{FF2B5EF4-FFF2-40B4-BE49-F238E27FC236}">
                  <a16:creationId xmlns:a16="http://schemas.microsoft.com/office/drawing/2014/main" id="{E109FEF9-C150-472C-B24F-A2B9DA8EF2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Freeform 19">
              <a:extLst>
                <a:ext uri="{FF2B5EF4-FFF2-40B4-BE49-F238E27FC236}">
                  <a16:creationId xmlns:a16="http://schemas.microsoft.com/office/drawing/2014/main" id="{8FD3535D-B714-48E6-ACE7-2C9F7EA1B4E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Freeform 20">
              <a:extLst>
                <a:ext uri="{FF2B5EF4-FFF2-40B4-BE49-F238E27FC236}">
                  <a16:creationId xmlns:a16="http://schemas.microsoft.com/office/drawing/2014/main" id="{AC210DD2-FFB7-4ECE-9F7F-52730903DB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Freeform 21">
              <a:extLst>
                <a:ext uri="{FF2B5EF4-FFF2-40B4-BE49-F238E27FC236}">
                  <a16:creationId xmlns:a16="http://schemas.microsoft.com/office/drawing/2014/main" id="{CE4A9F40-D356-49D0-ACF3-FD9FA51802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22">
              <a:extLst>
                <a:ext uri="{FF2B5EF4-FFF2-40B4-BE49-F238E27FC236}">
                  <a16:creationId xmlns:a16="http://schemas.microsoft.com/office/drawing/2014/main" id="{5E3F2240-E25A-457B-AB29-D093D1C9FC1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23">
              <a:extLst>
                <a:ext uri="{FF2B5EF4-FFF2-40B4-BE49-F238E27FC236}">
                  <a16:creationId xmlns:a16="http://schemas.microsoft.com/office/drawing/2014/main" id="{84F32B16-DF6E-48D7-8108-8E316C6564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Freeform 24">
              <a:extLst>
                <a:ext uri="{FF2B5EF4-FFF2-40B4-BE49-F238E27FC236}">
                  <a16:creationId xmlns:a16="http://schemas.microsoft.com/office/drawing/2014/main" id="{9C055462-8F52-4F4B-887A-D045D91D6D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Freeform 25">
              <a:extLst>
                <a:ext uri="{FF2B5EF4-FFF2-40B4-BE49-F238E27FC236}">
                  <a16:creationId xmlns:a16="http://schemas.microsoft.com/office/drawing/2014/main" id="{228B7B2F-9525-45DA-9448-7FCF40541D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Freeform 26">
              <a:extLst>
                <a:ext uri="{FF2B5EF4-FFF2-40B4-BE49-F238E27FC236}">
                  <a16:creationId xmlns:a16="http://schemas.microsoft.com/office/drawing/2014/main" id="{33D17AA3-26BB-430C-949B-868AC79951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27">
              <a:extLst>
                <a:ext uri="{FF2B5EF4-FFF2-40B4-BE49-F238E27FC236}">
                  <a16:creationId xmlns:a16="http://schemas.microsoft.com/office/drawing/2014/main" id="{170D8FFA-254D-4F6B-984E-81B83BA7297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Freeform 28">
              <a:extLst>
                <a:ext uri="{FF2B5EF4-FFF2-40B4-BE49-F238E27FC236}">
                  <a16:creationId xmlns:a16="http://schemas.microsoft.com/office/drawing/2014/main" id="{A78D53EE-B51C-458C-A157-DBE58734B2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Freeform 29">
              <a:extLst>
                <a:ext uri="{FF2B5EF4-FFF2-40B4-BE49-F238E27FC236}">
                  <a16:creationId xmlns:a16="http://schemas.microsoft.com/office/drawing/2014/main" id="{A9FFBFD8-BB0F-4AC4-976E-94E8CD41FD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Freeform 30">
              <a:extLst>
                <a:ext uri="{FF2B5EF4-FFF2-40B4-BE49-F238E27FC236}">
                  <a16:creationId xmlns:a16="http://schemas.microsoft.com/office/drawing/2014/main" id="{0AE02787-5A3F-4E3B-B84E-94755FC72C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Freeform 31">
              <a:extLst>
                <a:ext uri="{FF2B5EF4-FFF2-40B4-BE49-F238E27FC236}">
                  <a16:creationId xmlns:a16="http://schemas.microsoft.com/office/drawing/2014/main" id="{FF0E59CD-43FF-4E73-9C74-4B78E0CF66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Freeform 32">
              <a:extLst>
                <a:ext uri="{FF2B5EF4-FFF2-40B4-BE49-F238E27FC236}">
                  <a16:creationId xmlns:a16="http://schemas.microsoft.com/office/drawing/2014/main" id="{E3F49131-C31F-4CAC-9C28-0961914EF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Freeform 33">
              <a:extLst>
                <a:ext uri="{FF2B5EF4-FFF2-40B4-BE49-F238E27FC236}">
                  <a16:creationId xmlns:a16="http://schemas.microsoft.com/office/drawing/2014/main" id="{17B1B09C-8897-43DB-B4BD-42C86BDB7F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Freeform 34">
              <a:extLst>
                <a:ext uri="{FF2B5EF4-FFF2-40B4-BE49-F238E27FC236}">
                  <a16:creationId xmlns:a16="http://schemas.microsoft.com/office/drawing/2014/main" id="{F8879E53-2C55-4188-9C33-35CDA10E79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Freeform 35">
              <a:extLst>
                <a:ext uri="{FF2B5EF4-FFF2-40B4-BE49-F238E27FC236}">
                  <a16:creationId xmlns:a16="http://schemas.microsoft.com/office/drawing/2014/main" id="{71CBF0EE-8058-400E-A4B8-0D64644578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Freeform 36">
              <a:extLst>
                <a:ext uri="{FF2B5EF4-FFF2-40B4-BE49-F238E27FC236}">
                  <a16:creationId xmlns:a16="http://schemas.microsoft.com/office/drawing/2014/main" id="{7CD82B49-3065-43CB-8848-15C4F86CDC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Freeform 37">
              <a:extLst>
                <a:ext uri="{FF2B5EF4-FFF2-40B4-BE49-F238E27FC236}">
                  <a16:creationId xmlns:a16="http://schemas.microsoft.com/office/drawing/2014/main" id="{C8ACB453-4221-474D-9CD1-9F7EB31C3B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Freeform 38">
              <a:extLst>
                <a:ext uri="{FF2B5EF4-FFF2-40B4-BE49-F238E27FC236}">
                  <a16:creationId xmlns:a16="http://schemas.microsoft.com/office/drawing/2014/main" id="{8655602E-C9FE-421C-BB92-F77D1F2DEE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35" name="Group 39">
              <a:extLst>
                <a:ext uri="{FF2B5EF4-FFF2-40B4-BE49-F238E27FC236}">
                  <a16:creationId xmlns:a16="http://schemas.microsoft.com/office/drawing/2014/main" id="{06B8D216-650C-46BF-8F6A-85BC8BD2B61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9736" name="Freeform 40">
                <a:extLst>
                  <a:ext uri="{FF2B5EF4-FFF2-40B4-BE49-F238E27FC236}">
                    <a16:creationId xmlns:a16="http://schemas.microsoft.com/office/drawing/2014/main" id="{7BF85106-4161-4E7B-9480-7995051C98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7" name="Freeform 41">
                <a:extLst>
                  <a:ext uri="{FF2B5EF4-FFF2-40B4-BE49-F238E27FC236}">
                    <a16:creationId xmlns:a16="http://schemas.microsoft.com/office/drawing/2014/main" id="{AA864010-41CB-4F55-A500-9F444AF7B6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738" name="Rectangle 42">
            <a:extLst>
              <a:ext uri="{FF2B5EF4-FFF2-40B4-BE49-F238E27FC236}">
                <a16:creationId xmlns:a16="http://schemas.microsoft.com/office/drawing/2014/main" id="{06359B70-D837-4EFF-B698-07698978CC9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9739" name="Rectangle 43">
            <a:extLst>
              <a:ext uri="{FF2B5EF4-FFF2-40B4-BE49-F238E27FC236}">
                <a16:creationId xmlns:a16="http://schemas.microsoft.com/office/drawing/2014/main" id="{4FD0ED4C-43B2-4AE4-A8B1-873A75D1CC55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9740" name="Rectangle 44">
            <a:extLst>
              <a:ext uri="{FF2B5EF4-FFF2-40B4-BE49-F238E27FC236}">
                <a16:creationId xmlns:a16="http://schemas.microsoft.com/office/drawing/2014/main" id="{3435E506-AD01-478C-94C0-5FE288E8E0AA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741" name="Rectangle 45">
            <a:extLst>
              <a:ext uri="{FF2B5EF4-FFF2-40B4-BE49-F238E27FC236}">
                <a16:creationId xmlns:a16="http://schemas.microsoft.com/office/drawing/2014/main" id="{13E4B8B0-DF35-4446-9E37-B025251EFF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742" name="Rectangle 46">
            <a:extLst>
              <a:ext uri="{FF2B5EF4-FFF2-40B4-BE49-F238E27FC236}">
                <a16:creationId xmlns:a16="http://schemas.microsoft.com/office/drawing/2014/main" id="{9B40B073-E539-41D8-BE65-BFC2D28B3E2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7111BF0-9E34-495F-B22D-48249F3F48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D1E8E-7079-495F-B326-868732B3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9F8EE-462C-43A2-B6FA-46F644BDD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73EA-CEA7-4C84-A1DF-F4EA6BBD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90E38-660E-48CE-B49B-B03DED0F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4A451-9080-4708-9559-E0B0ED2A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89EE1-4595-40B9-82DA-854BF60649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2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0FC62-08EC-4599-85CD-D5C1BEBE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8E2B4-E08E-429C-A138-87C0B24E5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2AEEE-1907-40B5-BEFE-F43A9A907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E85EE-FEAF-4531-B384-1357469E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FD0D1-03FE-4C19-9887-AF9295866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92DAE-40A6-4979-B975-1C2A413D3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917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AFA33-A508-4E2C-9977-C11C799A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E0EB5-A45A-453F-8567-5083B604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BBD08-A2AB-4916-AB89-254E3E70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D5CA3-51D1-4E6E-8129-97E7E2FE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865B7-E7DC-4461-8AF8-98EF2141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A6C41-FAF8-4D66-8866-A2581484F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29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0354-C20C-4C91-94AB-34B962868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A8F76-13A2-4FCC-9D3D-1D3F3E43E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861C1-953B-4641-AD5A-F6DAC1212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EF386-0D71-45DC-B5F8-9B9CA811C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33DF1-2ACD-407D-BAC2-9163AEA9B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BEFB-41C7-45D8-9C4B-8BC8003EC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9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2C5A1-9B21-41FB-A9C4-C6CD45F6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5922-CD69-4D62-A4DC-6CBD623B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65BA2-FEA0-47BD-BA33-1464AF5BF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B3E5C-E84D-4AE3-BE24-22596B0F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322B3-7835-4981-8B22-398D72432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818CA-C94F-4826-A537-6FB579148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A13A0-A16F-454E-B999-FC031D5B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84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6A49F-26A9-4DB9-A359-60DFE583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310B3-40E8-4983-A7C2-F95ADA340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95F50-CBA8-467F-A6BC-F4AB4D388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68170-83FE-47A0-AD9C-1840763900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F7855-3880-412E-B241-4621E0A69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D97BE-0B50-43A0-AE37-DE353AC8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930236-8F3F-45A1-A4D0-C94F0100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1B2CA7-7923-4EAD-A975-B42C2EE2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8F1E2-AEC6-4403-A524-D639A6DA3F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95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0213-C8F0-443A-9193-4856A03B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345DD4-F770-404E-A183-4B8FF0B30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C5B3A-F07E-40FE-87FA-D23BDFFC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A3AB10-84F7-4FBF-97FC-28D3C714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D8DA6-B8A9-47E9-99C6-EB1C0449F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7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88FAC-7516-492C-876B-DB3CD5CC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6E251D-8C69-4915-84B0-38CB5D68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E0555-1D23-4FDA-9A6F-E5FD1979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7315A-12A4-47CF-BE7C-2FFCCCB70F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08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2437-D080-4E40-A6E9-C0C45FEEF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C2BBC-6D61-4FB9-88D5-68076FA11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1ED6C-9965-495D-AD02-8704EE765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AFF20-9D4F-4365-9475-979DD799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BF133-E22C-4BD1-9126-E778015D9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5D0CF-74E3-416F-A4ED-988A458C9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0D060-8FD6-4AF2-AA1F-E3CA4557A2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50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F5E45-F8E0-4988-A799-E0E195561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6E268-4279-4901-A98C-70559B6F1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FFC20-DCF8-475F-8606-9CB073339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A0ACE-CA5A-4477-86C9-FC73F04E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07A7B-5371-4B40-93B2-A3ADC31C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B5EF9-35A5-45A0-A29D-A23F1A0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F4EC2-1239-4F4C-B2FB-A24D430CD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69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>
            <a:extLst>
              <a:ext uri="{FF2B5EF4-FFF2-40B4-BE49-F238E27FC236}">
                <a16:creationId xmlns:a16="http://schemas.microsoft.com/office/drawing/2014/main" id="{352CBC98-51FC-4261-8B71-1EA55896BE7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8675" name="Freeform 3">
              <a:extLst>
                <a:ext uri="{FF2B5EF4-FFF2-40B4-BE49-F238E27FC236}">
                  <a16:creationId xmlns:a16="http://schemas.microsoft.com/office/drawing/2014/main" id="{35E46317-092E-4DF3-9756-AAB96B0684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6" name="Freeform 4">
              <a:extLst>
                <a:ext uri="{FF2B5EF4-FFF2-40B4-BE49-F238E27FC236}">
                  <a16:creationId xmlns:a16="http://schemas.microsoft.com/office/drawing/2014/main" id="{1B4BE04F-99C9-40F1-8505-D109CC3F4A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Freeform 5">
              <a:extLst>
                <a:ext uri="{FF2B5EF4-FFF2-40B4-BE49-F238E27FC236}">
                  <a16:creationId xmlns:a16="http://schemas.microsoft.com/office/drawing/2014/main" id="{DBF98FC9-E19E-4C8A-99F0-40EAEAE6A9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Freeform 6">
              <a:extLst>
                <a:ext uri="{FF2B5EF4-FFF2-40B4-BE49-F238E27FC236}">
                  <a16:creationId xmlns:a16="http://schemas.microsoft.com/office/drawing/2014/main" id="{3A316748-B756-43C2-BF56-4B81DA2210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Freeform 7">
              <a:extLst>
                <a:ext uri="{FF2B5EF4-FFF2-40B4-BE49-F238E27FC236}">
                  <a16:creationId xmlns:a16="http://schemas.microsoft.com/office/drawing/2014/main" id="{C87AAFEC-CDAE-421D-98E6-D3311DA875B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Freeform 8">
              <a:extLst>
                <a:ext uri="{FF2B5EF4-FFF2-40B4-BE49-F238E27FC236}">
                  <a16:creationId xmlns:a16="http://schemas.microsoft.com/office/drawing/2014/main" id="{741AAAF3-557C-4588-A31E-DC71E522A7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Freeform 9">
              <a:extLst>
                <a:ext uri="{FF2B5EF4-FFF2-40B4-BE49-F238E27FC236}">
                  <a16:creationId xmlns:a16="http://schemas.microsoft.com/office/drawing/2014/main" id="{27283F8C-E721-45FF-A333-C29A7617E9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Freeform 10">
              <a:extLst>
                <a:ext uri="{FF2B5EF4-FFF2-40B4-BE49-F238E27FC236}">
                  <a16:creationId xmlns:a16="http://schemas.microsoft.com/office/drawing/2014/main" id="{E5E8E962-8A49-4618-8C62-0EFAD28450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Freeform 11">
              <a:extLst>
                <a:ext uri="{FF2B5EF4-FFF2-40B4-BE49-F238E27FC236}">
                  <a16:creationId xmlns:a16="http://schemas.microsoft.com/office/drawing/2014/main" id="{5FCA637F-2CB4-4540-BBD0-326AEBF6E6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Freeform 12">
              <a:extLst>
                <a:ext uri="{FF2B5EF4-FFF2-40B4-BE49-F238E27FC236}">
                  <a16:creationId xmlns:a16="http://schemas.microsoft.com/office/drawing/2014/main" id="{ABC3B7A1-E4FB-409B-B61C-FFD7DB3237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Freeform 13">
              <a:extLst>
                <a:ext uri="{FF2B5EF4-FFF2-40B4-BE49-F238E27FC236}">
                  <a16:creationId xmlns:a16="http://schemas.microsoft.com/office/drawing/2014/main" id="{D9BB40C1-E9B4-4DA6-BBB6-2FD90FFC77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Freeform 14">
              <a:extLst>
                <a:ext uri="{FF2B5EF4-FFF2-40B4-BE49-F238E27FC236}">
                  <a16:creationId xmlns:a16="http://schemas.microsoft.com/office/drawing/2014/main" id="{AEA1CCE6-0E19-4680-9C48-D792D1070F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Freeform 15">
              <a:extLst>
                <a:ext uri="{FF2B5EF4-FFF2-40B4-BE49-F238E27FC236}">
                  <a16:creationId xmlns:a16="http://schemas.microsoft.com/office/drawing/2014/main" id="{84170379-EBE4-4A6E-8CE7-A548B13900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Freeform 16">
              <a:extLst>
                <a:ext uri="{FF2B5EF4-FFF2-40B4-BE49-F238E27FC236}">
                  <a16:creationId xmlns:a16="http://schemas.microsoft.com/office/drawing/2014/main" id="{97C7FF1B-95D7-468C-9389-6DF2301828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Freeform 17">
              <a:extLst>
                <a:ext uri="{FF2B5EF4-FFF2-40B4-BE49-F238E27FC236}">
                  <a16:creationId xmlns:a16="http://schemas.microsoft.com/office/drawing/2014/main" id="{F350833E-4BEF-4C5B-8208-519489804E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Freeform 18">
              <a:extLst>
                <a:ext uri="{FF2B5EF4-FFF2-40B4-BE49-F238E27FC236}">
                  <a16:creationId xmlns:a16="http://schemas.microsoft.com/office/drawing/2014/main" id="{0F9E68D4-1097-4D0B-BA19-1FBA75315D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Freeform 19">
              <a:extLst>
                <a:ext uri="{FF2B5EF4-FFF2-40B4-BE49-F238E27FC236}">
                  <a16:creationId xmlns:a16="http://schemas.microsoft.com/office/drawing/2014/main" id="{01955BF6-3DF9-4594-8AC1-6F84819952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Freeform 20">
              <a:extLst>
                <a:ext uri="{FF2B5EF4-FFF2-40B4-BE49-F238E27FC236}">
                  <a16:creationId xmlns:a16="http://schemas.microsoft.com/office/drawing/2014/main" id="{AAAB858C-8221-4C0C-A43B-CAC13F07C7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Freeform 21">
              <a:extLst>
                <a:ext uri="{FF2B5EF4-FFF2-40B4-BE49-F238E27FC236}">
                  <a16:creationId xmlns:a16="http://schemas.microsoft.com/office/drawing/2014/main" id="{8A530DB0-A2C8-4993-A475-2C06961BC0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Freeform 22">
              <a:extLst>
                <a:ext uri="{FF2B5EF4-FFF2-40B4-BE49-F238E27FC236}">
                  <a16:creationId xmlns:a16="http://schemas.microsoft.com/office/drawing/2014/main" id="{70DCEC3D-3D2B-4375-8D41-B5009A9BA3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Freeform 23">
              <a:extLst>
                <a:ext uri="{FF2B5EF4-FFF2-40B4-BE49-F238E27FC236}">
                  <a16:creationId xmlns:a16="http://schemas.microsoft.com/office/drawing/2014/main" id="{05640FF9-9B00-4AFC-9BC6-7532976387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Freeform 24">
              <a:extLst>
                <a:ext uri="{FF2B5EF4-FFF2-40B4-BE49-F238E27FC236}">
                  <a16:creationId xmlns:a16="http://schemas.microsoft.com/office/drawing/2014/main" id="{23458B97-7F09-4320-9D25-160EDA1E88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Freeform 25">
              <a:extLst>
                <a:ext uri="{FF2B5EF4-FFF2-40B4-BE49-F238E27FC236}">
                  <a16:creationId xmlns:a16="http://schemas.microsoft.com/office/drawing/2014/main" id="{37624328-75C1-478D-A451-C6BB56124A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Freeform 26">
              <a:extLst>
                <a:ext uri="{FF2B5EF4-FFF2-40B4-BE49-F238E27FC236}">
                  <a16:creationId xmlns:a16="http://schemas.microsoft.com/office/drawing/2014/main" id="{C770DDDD-6F12-4755-B491-ABFDCFA33C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Freeform 27">
              <a:extLst>
                <a:ext uri="{FF2B5EF4-FFF2-40B4-BE49-F238E27FC236}">
                  <a16:creationId xmlns:a16="http://schemas.microsoft.com/office/drawing/2014/main" id="{2EF229FF-A412-4E39-B95C-9EFB31A845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Freeform 28">
              <a:extLst>
                <a:ext uri="{FF2B5EF4-FFF2-40B4-BE49-F238E27FC236}">
                  <a16:creationId xmlns:a16="http://schemas.microsoft.com/office/drawing/2014/main" id="{24B32181-BB04-4CEF-BCF0-DF22055420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Freeform 29">
              <a:extLst>
                <a:ext uri="{FF2B5EF4-FFF2-40B4-BE49-F238E27FC236}">
                  <a16:creationId xmlns:a16="http://schemas.microsoft.com/office/drawing/2014/main" id="{68A56EAE-20FB-437D-A8F4-CD15607719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Freeform 30">
              <a:extLst>
                <a:ext uri="{FF2B5EF4-FFF2-40B4-BE49-F238E27FC236}">
                  <a16:creationId xmlns:a16="http://schemas.microsoft.com/office/drawing/2014/main" id="{6E56EC08-E713-41C7-84AD-E47EFD99DD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Freeform 31">
              <a:extLst>
                <a:ext uri="{FF2B5EF4-FFF2-40B4-BE49-F238E27FC236}">
                  <a16:creationId xmlns:a16="http://schemas.microsoft.com/office/drawing/2014/main" id="{6637C277-D970-4D5F-91DB-DA3244AF52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Freeform 32">
              <a:extLst>
                <a:ext uri="{FF2B5EF4-FFF2-40B4-BE49-F238E27FC236}">
                  <a16:creationId xmlns:a16="http://schemas.microsoft.com/office/drawing/2014/main" id="{D2687FB2-C354-4062-8445-15369B0CE8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Freeform 33">
              <a:extLst>
                <a:ext uri="{FF2B5EF4-FFF2-40B4-BE49-F238E27FC236}">
                  <a16:creationId xmlns:a16="http://schemas.microsoft.com/office/drawing/2014/main" id="{0B37B56E-F48C-43CD-8525-903EA7B5FF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Freeform 34">
              <a:extLst>
                <a:ext uri="{FF2B5EF4-FFF2-40B4-BE49-F238E27FC236}">
                  <a16:creationId xmlns:a16="http://schemas.microsoft.com/office/drawing/2014/main" id="{73947912-C9CB-432E-B2DC-4B3AF0BCC1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Freeform 35">
              <a:extLst>
                <a:ext uri="{FF2B5EF4-FFF2-40B4-BE49-F238E27FC236}">
                  <a16:creationId xmlns:a16="http://schemas.microsoft.com/office/drawing/2014/main" id="{0FC1E25A-AE4D-4112-8419-9F1D32F41A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Freeform 36">
              <a:extLst>
                <a:ext uri="{FF2B5EF4-FFF2-40B4-BE49-F238E27FC236}">
                  <a16:creationId xmlns:a16="http://schemas.microsoft.com/office/drawing/2014/main" id="{7C73E4E8-82D9-4646-BEC4-608878C42A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Freeform 37">
              <a:extLst>
                <a:ext uri="{FF2B5EF4-FFF2-40B4-BE49-F238E27FC236}">
                  <a16:creationId xmlns:a16="http://schemas.microsoft.com/office/drawing/2014/main" id="{06861353-A5B8-4A0F-B7D3-9648499F84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Freeform 38">
              <a:extLst>
                <a:ext uri="{FF2B5EF4-FFF2-40B4-BE49-F238E27FC236}">
                  <a16:creationId xmlns:a16="http://schemas.microsoft.com/office/drawing/2014/main" id="{D1C46F14-E122-4921-81E0-6AD8A19B8D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11" name="Group 39">
              <a:extLst>
                <a:ext uri="{FF2B5EF4-FFF2-40B4-BE49-F238E27FC236}">
                  <a16:creationId xmlns:a16="http://schemas.microsoft.com/office/drawing/2014/main" id="{492BFBDA-877A-4C74-9590-7A5DA2E8A8E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8712" name="Freeform 40">
                <a:extLst>
                  <a:ext uri="{FF2B5EF4-FFF2-40B4-BE49-F238E27FC236}">
                    <a16:creationId xmlns:a16="http://schemas.microsoft.com/office/drawing/2014/main" id="{7F989128-587A-4CDB-81A2-83C1D9ED0DA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3" name="Freeform 41">
                <a:extLst>
                  <a:ext uri="{FF2B5EF4-FFF2-40B4-BE49-F238E27FC236}">
                    <a16:creationId xmlns:a16="http://schemas.microsoft.com/office/drawing/2014/main" id="{CF28B4AB-E192-46C0-84F4-47D7E4A6B5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714" name="Rectangle 42">
            <a:extLst>
              <a:ext uri="{FF2B5EF4-FFF2-40B4-BE49-F238E27FC236}">
                <a16:creationId xmlns:a16="http://schemas.microsoft.com/office/drawing/2014/main" id="{5E7FDD4C-5832-4DA8-A850-F88F22477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8715" name="Rectangle 43">
            <a:extLst>
              <a:ext uri="{FF2B5EF4-FFF2-40B4-BE49-F238E27FC236}">
                <a16:creationId xmlns:a16="http://schemas.microsoft.com/office/drawing/2014/main" id="{FCDE8DB4-6199-4FF3-8659-38336B3B36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716" name="Rectangle 44">
            <a:extLst>
              <a:ext uri="{FF2B5EF4-FFF2-40B4-BE49-F238E27FC236}">
                <a16:creationId xmlns:a16="http://schemas.microsoft.com/office/drawing/2014/main" id="{F1998B36-CB78-41AC-A57F-AF29153FFA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8717" name="Rectangle 45">
            <a:extLst>
              <a:ext uri="{FF2B5EF4-FFF2-40B4-BE49-F238E27FC236}">
                <a16:creationId xmlns:a16="http://schemas.microsoft.com/office/drawing/2014/main" id="{39B13EFE-AF3C-4912-AA22-9A29350DC7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8718" name="Rectangle 46">
            <a:extLst>
              <a:ext uri="{FF2B5EF4-FFF2-40B4-BE49-F238E27FC236}">
                <a16:creationId xmlns:a16="http://schemas.microsoft.com/office/drawing/2014/main" id="{923A0F46-C9CF-417E-BC10-771142DD56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0F03111-C284-4AF4-8FE3-B0C8390DD9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946148"/>
            <a:ext cx="7772400" cy="1785104"/>
          </a:xfrm>
        </p:spPr>
        <p:txBody>
          <a:bodyPr>
            <a:spAutoFit/>
          </a:bodyPr>
          <a:lstStyle/>
          <a:p>
            <a:r>
              <a:rPr lang="en-US" altLang="en-US" sz="6600" b="1" dirty="0"/>
              <a:t>The 23</a:t>
            </a:r>
            <a:r>
              <a:rPr lang="en-US" altLang="en-US" sz="6600" b="1" baseline="30000" dirty="0"/>
              <a:t>rd</a:t>
            </a:r>
            <a:r>
              <a:rPr lang="en-US" altLang="en-US" sz="6600" b="1" dirty="0"/>
              <a:t> Psalm</a:t>
            </a:r>
            <a:br>
              <a:rPr lang="en-US" altLang="en-US" sz="6600" b="1" dirty="0"/>
            </a:br>
            <a:r>
              <a:rPr lang="en-US" altLang="en-US" sz="4400" dirty="0"/>
              <a:t>(Part 2)</a:t>
            </a:r>
            <a:endParaRPr lang="en-US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53238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0077" y="741366"/>
            <a:ext cx="8534400" cy="3699474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i="1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40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 – </a:t>
            </a:r>
            <a:r>
              <a:rPr lang="en-US" altLang="en-US" sz="2800" b="1" i="1" dirty="0"/>
              <a:t>FAITH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I shall not want –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2	He maketh me to lie down in green pastures – </a:t>
            </a:r>
            <a:r>
              <a:rPr lang="en-US" altLang="en-US" sz="2800" b="1" i="1" dirty="0"/>
              <a:t>CONTENTMENT</a:t>
            </a: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	He leadeth me beside the still waters – </a:t>
            </a:r>
            <a:r>
              <a:rPr lang="en-US" altLang="en-US" sz="2800" b="1" i="1" dirty="0"/>
              <a:t>PEACE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3DA0F7-BB99-4C88-B954-FF361F9D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632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0700" y="795040"/>
            <a:ext cx="8678475" cy="4721292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i="1" dirty="0"/>
              <a:t>Psalms 23</a:t>
            </a: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3	He restoreth my soul –</a:t>
            </a:r>
            <a:r>
              <a:rPr lang="en-US" altLang="en-US" sz="2800" b="1" i="1" dirty="0"/>
              <a:t> LIFE</a:t>
            </a: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	He leadeth me in the paths of righteousness for his name's sake – </a:t>
            </a:r>
            <a:r>
              <a:rPr lang="en-US" altLang="en-US" sz="2800" b="1" i="1" dirty="0"/>
              <a:t>LEADERSHIP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4	Yea, though I walk through the valley of the shadow of death – </a:t>
            </a:r>
            <a:r>
              <a:rPr lang="en-US" altLang="en-US" sz="2800" b="1" i="1" dirty="0"/>
              <a:t>CONFIDENCE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I will fear no evil – </a:t>
            </a:r>
            <a:r>
              <a:rPr lang="en-US" altLang="en-US" sz="2800" b="1" i="1" dirty="0"/>
              <a:t>COURAGE.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	For thou art with me – </a:t>
            </a:r>
            <a:r>
              <a:rPr lang="en-US" altLang="en-US" sz="2800" b="1" i="1" dirty="0"/>
              <a:t>COMPANIONSHIP</a:t>
            </a: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	Thy rod and thy staff they comfort me – </a:t>
            </a:r>
            <a:r>
              <a:rPr lang="en-US" altLang="en-US" sz="2800" b="1" i="1" dirty="0"/>
              <a:t>COMFORT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F03C75-D3A7-4B16-A5F9-7CD51A937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46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3BE35BFE-4630-4543-AFC9-AC3063972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6901" y="838200"/>
            <a:ext cx="8531352" cy="5127558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4000" i="1" dirty="0"/>
              <a:t>Psalms 23</a:t>
            </a:r>
            <a:endParaRPr lang="en-US" altLang="en-US" sz="2800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5 Thou preparest a table before me in the presence of mine enemies – </a:t>
            </a:r>
            <a:r>
              <a:rPr lang="en-US" altLang="en-US" sz="2800" b="1" i="1" dirty="0"/>
              <a:t>PROVIDENCE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Thou anointest my head with oil – </a:t>
            </a:r>
            <a:r>
              <a:rPr lang="en-US" altLang="en-US" sz="2800" b="1" i="1" dirty="0"/>
              <a:t>FAVOR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My cup runneth over – </a:t>
            </a:r>
            <a:r>
              <a:rPr lang="en-US" altLang="en-US" sz="2800" b="1" i="1" dirty="0"/>
              <a:t>JOY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6 Surely goodness and mercy shall follow me all the days of my life – </a:t>
            </a:r>
            <a:r>
              <a:rPr lang="en-US" altLang="en-US" sz="2800" b="1" i="1" dirty="0"/>
              <a:t>MERCY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And I will dwell in the house of the LORD for ever – </a:t>
            </a:r>
            <a:r>
              <a:rPr lang="en-US" altLang="en-US" sz="2800" b="1" i="1" dirty="0"/>
              <a:t>IMMORTALITY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41643F-BC16-4F3B-95D0-1E5A4E153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1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A2053F5-446B-4636-82D3-4F088C10C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6843" y="464592"/>
            <a:ext cx="7467600" cy="769441"/>
          </a:xfrm>
        </p:spPr>
        <p:txBody>
          <a:bodyPr wrap="square">
            <a:spAutoFit/>
          </a:bodyPr>
          <a:lstStyle/>
          <a:p>
            <a:r>
              <a:rPr lang="en-US" altLang="en-US" b="1" u="sng" dirty="0">
                <a:effectLst/>
              </a:rPr>
              <a:t>Life</a:t>
            </a:r>
            <a:r>
              <a:rPr lang="en-US" altLang="en-US" dirty="0">
                <a:effectLst/>
              </a:rPr>
              <a:t>: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He restoreth my soul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E89A0FE-AE32-490E-AEBB-195F6CC7F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839200" cy="5181600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To restore the soul seems to imply life again.</a:t>
            </a:r>
            <a:br>
              <a:rPr lang="en-US" altLang="en-US" sz="2800" b="1" dirty="0"/>
            </a:br>
            <a:r>
              <a:rPr lang="en-US" altLang="en-US" sz="2800" b="1" dirty="0"/>
              <a:t>cf. James 2:26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i="1" dirty="0"/>
              <a:t>“If a man die, shall he live again.”</a:t>
            </a:r>
            <a:r>
              <a:rPr lang="en-US" altLang="en-US" sz="2800" dirty="0"/>
              <a:t> </a:t>
            </a:r>
            <a:r>
              <a:rPr lang="en-US" altLang="en-US" sz="2800" b="1" dirty="0"/>
              <a:t>Job 14:14</a:t>
            </a:r>
          </a:p>
          <a:p>
            <a:pPr lvl="1"/>
            <a:r>
              <a:rPr lang="en-US" altLang="en-US" sz="2400" dirty="0"/>
              <a:t>This is why David was not afraid to walk through the valley of the shadow of death.</a:t>
            </a:r>
          </a:p>
          <a:p>
            <a:pPr lvl="1"/>
            <a:r>
              <a:rPr lang="en-US" altLang="en-US" sz="2400" dirty="0"/>
              <a:t>This is why he ate instead of fasting when his son died.</a:t>
            </a:r>
          </a:p>
          <a:p>
            <a:pPr lvl="1"/>
            <a:r>
              <a:rPr lang="en-US" altLang="en-US" sz="2400" dirty="0"/>
              <a:t>He could go to him. </a:t>
            </a:r>
            <a:r>
              <a:rPr lang="en-US" altLang="en-US" sz="2400" b="1" dirty="0"/>
              <a:t>2 Samuel 12:22-23</a:t>
            </a:r>
          </a:p>
          <a:p>
            <a:r>
              <a:rPr lang="en-US" altLang="en-US" sz="2800" dirty="0"/>
              <a:t>Evidently David foresaw the resurrection. </a:t>
            </a:r>
            <a:br>
              <a:rPr lang="en-US" altLang="en-US" sz="2800" dirty="0"/>
            </a:br>
            <a:r>
              <a:rPr lang="en-US" altLang="en-US" sz="2800" b="1" dirty="0"/>
              <a:t>cf. Psalms 16:10; Acts 2:31</a:t>
            </a:r>
          </a:p>
          <a:p>
            <a:r>
              <a:rPr lang="en-US" altLang="en-US" sz="2800" dirty="0"/>
              <a:t>Jesus spoke of the resurrection. </a:t>
            </a:r>
            <a:r>
              <a:rPr lang="en-US" altLang="en-US" sz="2800" b="1" dirty="0"/>
              <a:t>John 11:25</a:t>
            </a:r>
          </a:p>
          <a:p>
            <a:pPr lvl="1"/>
            <a:r>
              <a:rPr lang="en-US" altLang="en-US" sz="2400" dirty="0"/>
              <a:t>All will be raised. </a:t>
            </a:r>
            <a:r>
              <a:rPr lang="en-US" altLang="en-US" sz="2400" b="1" dirty="0"/>
              <a:t>John 5:28-29</a:t>
            </a:r>
            <a:endParaRPr lang="en-US" alt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D7A2AF-F747-45FA-B526-C26543912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D7EECF1-8D3D-4DB5-9050-DC20AF0DD5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7054" y="211604"/>
            <a:ext cx="7467600" cy="1938992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Leadership</a:t>
            </a:r>
            <a:r>
              <a:rPr lang="en-US" altLang="en-US" sz="4000" dirty="0">
                <a:effectLst/>
              </a:rPr>
              <a:t>:</a:t>
            </a:r>
            <a:r>
              <a:rPr lang="en-US" altLang="en-US" sz="4000" b="1" dirty="0">
                <a:effectLst/>
              </a:rPr>
              <a:t>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in the paths of righteousness for His name’s sake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7867E03-466B-4D5E-8506-567211E1E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332637"/>
            <a:ext cx="8458200" cy="4056495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The Lord leads, David followed.</a:t>
            </a:r>
          </a:p>
          <a:p>
            <a:pPr lvl="1"/>
            <a:r>
              <a:rPr lang="en-US" altLang="en-US" sz="2400" dirty="0"/>
              <a:t>Man cannot direct his own steps. </a:t>
            </a:r>
            <a:r>
              <a:rPr lang="en-US" altLang="en-US" sz="2400" b="1" dirty="0"/>
              <a:t>cf. Jeremiah 10:23</a:t>
            </a:r>
          </a:p>
          <a:p>
            <a:r>
              <a:rPr lang="en-US" altLang="en-US" sz="2800" dirty="0"/>
              <a:t>David was led by God through the teaching of the OT</a:t>
            </a:r>
          </a:p>
          <a:p>
            <a:r>
              <a:rPr lang="en-US" altLang="en-US" sz="2800" dirty="0"/>
              <a:t>Today God leads us through the NT</a:t>
            </a:r>
          </a:p>
          <a:p>
            <a:pPr lvl="1"/>
            <a:r>
              <a:rPr lang="en-US" altLang="en-US" sz="2400" dirty="0"/>
              <a:t>God’s righteousness is found in the gospel.</a:t>
            </a:r>
            <a:br>
              <a:rPr lang="en-US" altLang="en-US" sz="2400" dirty="0"/>
            </a:br>
            <a:r>
              <a:rPr lang="en-US" altLang="en-US" sz="2400" b="1" dirty="0"/>
              <a:t>Romans 1:16-17</a:t>
            </a:r>
          </a:p>
          <a:p>
            <a:pPr lvl="1"/>
            <a:r>
              <a:rPr lang="en-US" altLang="en-US" sz="2400" dirty="0"/>
              <a:t>All of us are to walk by this same rule.</a:t>
            </a:r>
            <a:br>
              <a:rPr lang="en-US" altLang="en-US" sz="2400" dirty="0"/>
            </a:br>
            <a:r>
              <a:rPr lang="en-US" altLang="en-US" sz="2400" b="1" dirty="0"/>
              <a:t>Philippians 3:15-16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941297-01FE-40BB-9E8C-987DB006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3415DEBB-261C-4C13-A29C-ADF5A3D66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333280"/>
            <a:ext cx="8534400" cy="3305520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The Lord leads and we are to follow. Lk. 9:23</a:t>
            </a:r>
            <a:endParaRPr lang="en-US" altLang="en-US" sz="2800" dirty="0"/>
          </a:p>
          <a:p>
            <a:r>
              <a:rPr lang="en-US" altLang="en-US" sz="2800" dirty="0"/>
              <a:t>Many rather elect to follow blind guides.</a:t>
            </a:r>
            <a:br>
              <a:rPr lang="en-US" altLang="en-US" sz="2800" dirty="0"/>
            </a:br>
            <a:r>
              <a:rPr lang="en-US" altLang="en-US" sz="2800" b="1" dirty="0"/>
              <a:t>cf. Matthew 15:14</a:t>
            </a:r>
          </a:p>
          <a:p>
            <a:pPr lvl="1"/>
            <a:r>
              <a:rPr lang="en-US" altLang="en-US" sz="2400" dirty="0"/>
              <a:t> Their end is the ditch. cf. verse 13</a:t>
            </a:r>
          </a:p>
          <a:p>
            <a:r>
              <a:rPr lang="en-US" altLang="en-US" sz="2800" dirty="0"/>
              <a:t>The Lord is the Good Shepherd and cares for the sheep. </a:t>
            </a:r>
            <a:r>
              <a:rPr lang="en-US" altLang="en-US" sz="2800" b="1" dirty="0"/>
              <a:t>John 10:1-4,11-14</a:t>
            </a:r>
          </a:p>
          <a:p>
            <a:pPr lvl="1"/>
            <a:r>
              <a:rPr lang="en-US" altLang="en-US" sz="2400" dirty="0"/>
              <a:t>We can follow with confidence.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32B2FD5-75CF-46EB-AC84-A5438ED0A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7054" y="211604"/>
            <a:ext cx="7467600" cy="1938992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Leadership</a:t>
            </a:r>
            <a:r>
              <a:rPr lang="en-US" altLang="en-US" sz="4000" dirty="0">
                <a:effectLst/>
              </a:rPr>
              <a:t>:</a:t>
            </a:r>
            <a:r>
              <a:rPr lang="en-US" altLang="en-US" sz="4000" b="1" dirty="0">
                <a:effectLst/>
              </a:rPr>
              <a:t>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in the paths of righteousness for His name’s sake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4B9B4-4E5C-4C57-BB1B-29EE6097C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DEAB6E32-8385-4502-8FE1-275847B3B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627" y="2072819"/>
            <a:ext cx="8991600" cy="470898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b="1" dirty="0"/>
              <a:t>The Lord has the words of life.</a:t>
            </a:r>
          </a:p>
          <a:p>
            <a:pPr>
              <a:spcBef>
                <a:spcPts val="0"/>
              </a:spcBef>
            </a:pPr>
            <a:r>
              <a:rPr lang="en-US" altLang="en-US" sz="2800" dirty="0"/>
              <a:t>Peter and the disciples could not look elsewhere.</a:t>
            </a:r>
            <a:br>
              <a:rPr lang="en-US" altLang="en-US" sz="2800" dirty="0"/>
            </a:br>
            <a:r>
              <a:rPr lang="en-US" altLang="en-US" sz="2800" b="1" dirty="0"/>
              <a:t>cf. John 6:66-68; cf. John 16:13f; Romans 8:14</a:t>
            </a:r>
            <a:endParaRPr lang="en-US" altLang="en-US" sz="2800" dirty="0"/>
          </a:p>
          <a:p>
            <a:pPr>
              <a:spcBef>
                <a:spcPts val="0"/>
              </a:spcBef>
            </a:pPr>
            <a:r>
              <a:rPr lang="en-US" altLang="en-US" sz="2800" dirty="0"/>
              <a:t>Now He has proven that He can and will lead us through the valley of the shadow of death.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He was tempted. </a:t>
            </a:r>
            <a:r>
              <a:rPr lang="en-US" altLang="en-US" sz="2400" b="1" dirty="0"/>
              <a:t>cf. Matthew 4:1-11; Hebrews 4:15</a:t>
            </a:r>
            <a:endParaRPr lang="en-US" altLang="en-US" sz="2400" dirty="0"/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He died. </a:t>
            </a:r>
            <a:r>
              <a:rPr lang="en-US" altLang="en-US" sz="2400" b="1" dirty="0"/>
              <a:t>Hebrews 2:14-15; cf. Revelation 1:17-18</a:t>
            </a:r>
          </a:p>
          <a:p>
            <a:pPr lvl="1">
              <a:spcBef>
                <a:spcPts val="0"/>
              </a:spcBef>
            </a:pPr>
            <a:r>
              <a:rPr lang="en-US" altLang="en-US" sz="2800" dirty="0"/>
              <a:t>And He proved that man can and will be raised from the dead. </a:t>
            </a:r>
            <a:r>
              <a:rPr lang="en-US" altLang="en-US" sz="2800" b="1" dirty="0"/>
              <a:t>cf. Acts 2:24; Colossians 2:15</a:t>
            </a:r>
            <a:endParaRPr lang="en-US" altLang="en-US" sz="2800" dirty="0"/>
          </a:p>
          <a:p>
            <a:pPr>
              <a:spcBef>
                <a:spcPts val="0"/>
              </a:spcBef>
            </a:pPr>
            <a:r>
              <a:rPr lang="en-US" altLang="en-US" sz="2800" dirty="0"/>
              <a:t>We are to walk as He walked. </a:t>
            </a:r>
            <a:r>
              <a:rPr lang="en-US" altLang="en-US" sz="2800" b="1" dirty="0"/>
              <a:t>1 John 2:5-6;</a:t>
            </a:r>
            <a:br>
              <a:rPr lang="en-US" altLang="en-US" sz="2800" b="1" dirty="0"/>
            </a:br>
            <a:r>
              <a:rPr lang="en-US" altLang="en-US" sz="2800" b="1" dirty="0"/>
              <a:t>1 Peter 2:21</a:t>
            </a:r>
            <a:endParaRPr lang="en-US" altLang="en-US" sz="28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736D814-7376-4C93-BBBC-80AD7C79B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7054" y="211604"/>
            <a:ext cx="7467600" cy="1938992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Leadership</a:t>
            </a:r>
            <a:r>
              <a:rPr lang="en-US" altLang="en-US" sz="4000" dirty="0">
                <a:effectLst/>
              </a:rPr>
              <a:t>:</a:t>
            </a:r>
            <a:r>
              <a:rPr lang="en-US" altLang="en-US" sz="4000" b="1" dirty="0">
                <a:effectLst/>
              </a:rPr>
              <a:t>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in the paths of righteousness for His name’s sake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1ACB39-CF37-4B29-9770-386393B3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32656B1-F88F-4153-A194-207028FDC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946" y="118408"/>
            <a:ext cx="6324600" cy="1938992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Confidence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Yea, though I walk through the valley of the shadow of death”</a:t>
            </a:r>
            <a:endParaRPr lang="en-US" altLang="en-US" sz="4000" i="1" dirty="0">
              <a:effectLst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24BC75A-CC16-4944-8E89-53B33E677A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546" y="2149662"/>
            <a:ext cx="8915400" cy="4327338"/>
          </a:xfrm>
        </p:spPr>
        <p:txBody>
          <a:bodyPr>
            <a:spAutoFit/>
          </a:bodyPr>
          <a:lstStyle/>
          <a:p>
            <a:r>
              <a:rPr lang="en-US" altLang="en-US" dirty="0"/>
              <a:t>The walk is the walk all men must take. </a:t>
            </a:r>
            <a:br>
              <a:rPr lang="en-US" altLang="en-US" dirty="0"/>
            </a:br>
            <a:r>
              <a:rPr lang="en-US" altLang="en-US" b="1" dirty="0"/>
              <a:t>Hebrews 9:27; Ecclesiastes 9:5</a:t>
            </a:r>
          </a:p>
          <a:p>
            <a:r>
              <a:rPr lang="en-US" altLang="en-US" dirty="0"/>
              <a:t>Such confidence is born of hope.</a:t>
            </a:r>
            <a:br>
              <a:rPr lang="en-US" altLang="en-US" dirty="0"/>
            </a:br>
            <a:r>
              <a:rPr lang="en-US" altLang="en-US" b="1" dirty="0"/>
              <a:t>Philippians 1:23; 2 Corinthians 5:6,8</a:t>
            </a:r>
          </a:p>
          <a:p>
            <a:r>
              <a:rPr lang="en-US" altLang="en-US" dirty="0"/>
              <a:t>Such hope should rest upon the promises of God. </a:t>
            </a:r>
            <a:r>
              <a:rPr lang="en-US" altLang="en-US" b="1" dirty="0"/>
              <a:t>2 Peter 1:4; Hebrews 10:22-23</a:t>
            </a:r>
          </a:p>
          <a:p>
            <a:r>
              <a:rPr lang="en-US" altLang="en-US" dirty="0"/>
              <a:t>All the fear of death should be removed from us. </a:t>
            </a:r>
            <a:r>
              <a:rPr lang="en-US" altLang="en-US" b="1" dirty="0"/>
              <a:t>Hebrews 2:14-15; Hebrews 13:5-6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C62E8-D1AD-4F45-9F5C-3FAFCE52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3552</TotalTime>
  <Words>647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Wingdings</vt:lpstr>
      <vt:lpstr>Beam</vt:lpstr>
      <vt:lpstr>The 23rd Psalm (Part 2)</vt:lpstr>
      <vt:lpstr>PowerPoint Presentation</vt:lpstr>
      <vt:lpstr>PowerPoint Presentation</vt:lpstr>
      <vt:lpstr>PowerPoint Presentation</vt:lpstr>
      <vt:lpstr>Life: “He restoreth my soul”</vt:lpstr>
      <vt:lpstr>Leadership: “He leadeth me in the paths of righteousness for His name’s sake”</vt:lpstr>
      <vt:lpstr>Leadership: “He leadeth me in the paths of righteousness for His name’s sake”</vt:lpstr>
      <vt:lpstr>Leadership: “He leadeth me in the paths of righteousness for His name’s sake”</vt:lpstr>
      <vt:lpstr>Confidence: “Yea, though I walk through the valley of the shadow of death”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23rd Psalm</dc:title>
  <dc:creator>Micky D. Galloway</dc:creator>
  <cp:lastModifiedBy>Richard Lidh</cp:lastModifiedBy>
  <cp:revision>51</cp:revision>
  <cp:lastPrinted>2020-02-14T21:49:35Z</cp:lastPrinted>
  <dcterms:created xsi:type="dcterms:W3CDTF">2005-08-06T22:08:05Z</dcterms:created>
  <dcterms:modified xsi:type="dcterms:W3CDTF">2020-02-14T21:49:39Z</dcterms:modified>
</cp:coreProperties>
</file>